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98" autoAdjust="0"/>
    <p:restoredTop sz="94660"/>
  </p:normalViewPr>
  <p:slideViewPr>
    <p:cSldViewPr snapToGrid="0">
      <p:cViewPr varScale="1">
        <p:scale>
          <a:sx n="78" d="100"/>
          <a:sy n="78" d="100"/>
        </p:scale>
        <p:origin x="-140" y="-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FF6C50-9775-45BD-9721-3739960F3D1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F8C54D45-40D9-44A6-9493-799E65702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C14A0132-B22B-4B9A-88AE-EF9F72067A3B}"/>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00F80896-8837-48C7-B98D-0698B9EF65E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C21F761-C91D-4D3B-9493-1522EBD39942}"/>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66938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040C5D9-5E22-48C8-B70D-77E27DC1CD2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50DACAD3-623E-40CB-AFDC-66B5CEE5BEF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5733D65-4569-4052-BE95-DF32379494B3}"/>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5DF91556-F367-42CD-BC1A-3624E8DFF1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8C7DB3C-DF0F-47C5-B842-4A552028D282}"/>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82727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9C6EA31E-9DDA-4AB5-A8F9-BFC784FA5E0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C0ADC226-9F6E-40FC-8693-FDDE8933FBE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A390767-52C3-4BC7-B697-029D8EB030BD}"/>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BE7AC955-2F2C-4FBB-8C01-66587CD37BD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0019547-7651-41D8-8181-1AD9926C1484}"/>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79866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49614DA-A3C5-43D1-94A9-33CD329608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193EA436-1620-42A5-B831-0FFD644279D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E1518DB-F291-41F6-A63B-C06712029215}"/>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2C23270F-4AD4-4C9D-A49A-2ED3E98DAA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AF75263-EF31-490C-AF6A-E56835ABCF4A}"/>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83303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1CF846-B278-43B1-B864-8E67ED562F5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B9FC877-C1B3-4AF0-8BF0-DFC9C687E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78473D1D-8921-4C5F-B2A6-C103DDEEEE80}"/>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313E7220-944B-4C2A-B1D6-8C51CBF833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6C386B5-497A-4256-A03F-87C29F12162D}"/>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98916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E35D93-21E5-46FB-B3B4-3671D3EF2E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080F895B-2B5F-4F39-A0F6-CDE1870C084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27357191-A4C7-4A05-9191-5D537F73CA1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C9BDE1EA-C200-4499-B5F2-4831456D5FB0}"/>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6" name="Θέση υποσέλιδου 5">
            <a:extLst>
              <a:ext uri="{FF2B5EF4-FFF2-40B4-BE49-F238E27FC236}">
                <a16:creationId xmlns:a16="http://schemas.microsoft.com/office/drawing/2014/main" xmlns="" id="{670F5B90-4C03-422A-870F-CEB31BA1D00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FE1C2A6-39EC-462F-B654-ABCF72FF2B35}"/>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74414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EACDE47-29C4-45D1-94FF-FC08B2B5DEC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839C26E8-8E03-453D-971F-225531EF3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2FE971A4-BE25-47EF-8BC7-508C155130E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AA35BDB7-F5C9-4CF4-AC16-8BA0E650E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5883A8B2-6C1C-42BA-BA57-35C0AA44477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65E0BB7C-EBBB-4D8E-9894-AEB477AB38C5}"/>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8" name="Θέση υποσέλιδου 7">
            <a:extLst>
              <a:ext uri="{FF2B5EF4-FFF2-40B4-BE49-F238E27FC236}">
                <a16:creationId xmlns:a16="http://schemas.microsoft.com/office/drawing/2014/main" xmlns="" id="{FCD3EFF4-2918-4E71-8B8C-76CB0DB7B16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4E3B60EC-8910-4FCF-A9D6-B9B6D91278BA}"/>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181686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209EA3C-A235-4309-A266-934E7F9F21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55CB7A27-ADEE-4353-A306-32E7F745599C}"/>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4" name="Θέση υποσέλιδου 3">
            <a:extLst>
              <a:ext uri="{FF2B5EF4-FFF2-40B4-BE49-F238E27FC236}">
                <a16:creationId xmlns:a16="http://schemas.microsoft.com/office/drawing/2014/main" xmlns="" id="{5D972A78-1EB4-4B96-88B6-8B3E9B48969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DF6B98BF-E15A-47E9-AC7A-DD8AA7F4C87F}"/>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3200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2167A25A-3646-4B83-9891-6035862C7C0A}"/>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3" name="Θέση υποσέλιδου 2">
            <a:extLst>
              <a:ext uri="{FF2B5EF4-FFF2-40B4-BE49-F238E27FC236}">
                <a16:creationId xmlns:a16="http://schemas.microsoft.com/office/drawing/2014/main" xmlns="" id="{A1446AA1-5118-4D2C-A3FD-8BBBF7B19F2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DF17AD13-EB71-4BD7-B88A-4833AFFAB15D}"/>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60107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ED5E9B-B1B0-4A47-B9C5-41AD5F76DE1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4221A8FE-D06E-4759-9AFC-475A171A8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00C0E24D-7745-411F-B8C2-1662B3453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6540A2C7-5AD2-453C-BEAC-1CA22A80EADF}"/>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6" name="Θέση υποσέλιδου 5">
            <a:extLst>
              <a:ext uri="{FF2B5EF4-FFF2-40B4-BE49-F238E27FC236}">
                <a16:creationId xmlns:a16="http://schemas.microsoft.com/office/drawing/2014/main" xmlns="" id="{DCE8015E-4279-45EA-9B58-9FC37CE362F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624E7B0-D3CC-4036-A9EE-B55A6D4FFF69}"/>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38605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E0A4F5-5603-48AD-8BE1-401BA5FF3F5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7F66C78E-3B6A-4563-A328-7C2DF980C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A12EF398-38E1-43B6-B2CC-CD2C3A28D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560B2A6B-8936-474B-8482-73889CE862D8}"/>
              </a:ext>
            </a:extLst>
          </p:cNvPr>
          <p:cNvSpPr>
            <a:spLocks noGrp="1"/>
          </p:cNvSpPr>
          <p:nvPr>
            <p:ph type="dt" sz="half" idx="10"/>
          </p:nvPr>
        </p:nvSpPr>
        <p:spPr/>
        <p:txBody>
          <a:bodyPr/>
          <a:lstStyle/>
          <a:p>
            <a:fld id="{63AEF892-D855-42D1-976A-18622F080355}" type="datetimeFigureOut">
              <a:rPr lang="el-GR" smtClean="0"/>
              <a:pPr/>
              <a:t>27/4/2020</a:t>
            </a:fld>
            <a:endParaRPr lang="el-GR"/>
          </a:p>
        </p:txBody>
      </p:sp>
      <p:sp>
        <p:nvSpPr>
          <p:cNvPr id="6" name="Θέση υποσέλιδου 5">
            <a:extLst>
              <a:ext uri="{FF2B5EF4-FFF2-40B4-BE49-F238E27FC236}">
                <a16:creationId xmlns:a16="http://schemas.microsoft.com/office/drawing/2014/main" xmlns="" id="{58F49CC1-111F-493C-8C84-2E46B790588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3A7B3D2F-FF75-4931-9F3C-5AF5A8DFC4BD}"/>
              </a:ext>
            </a:extLst>
          </p:cNvPr>
          <p:cNvSpPr>
            <a:spLocks noGrp="1"/>
          </p:cNvSpPr>
          <p:nvPr>
            <p:ph type="sldNum" sz="quarter" idx="12"/>
          </p:nvPr>
        </p:nvSpPr>
        <p:spPr/>
        <p:txBody>
          <a:body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77032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CE287E38-95B1-4284-9305-E87D05108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F0B5BDC2-C266-49B8-9450-EFE1DA204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BF1D1128-8D48-4F17-9BE9-C2F35A8FA8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EF892-D855-42D1-976A-18622F080355}" type="datetimeFigureOut">
              <a:rPr lang="el-GR" smtClean="0"/>
              <a:pPr/>
              <a:t>27/4/2020</a:t>
            </a:fld>
            <a:endParaRPr lang="el-GR"/>
          </a:p>
        </p:txBody>
      </p:sp>
      <p:sp>
        <p:nvSpPr>
          <p:cNvPr id="5" name="Θέση υποσέλιδου 4">
            <a:extLst>
              <a:ext uri="{FF2B5EF4-FFF2-40B4-BE49-F238E27FC236}">
                <a16:creationId xmlns:a16="http://schemas.microsoft.com/office/drawing/2014/main" xmlns="" id="{37940712-BC8F-45D8-96C8-422D0C5CD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9235F6D4-26C0-4EE1-B5AA-33637FAA7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99999-8A98-478B-9AF4-9752D06DF59A}" type="slidenum">
              <a:rPr lang="el-GR" smtClean="0"/>
              <a:pPr/>
              <a:t>‹#›</a:t>
            </a:fld>
            <a:endParaRPr lang="el-GR"/>
          </a:p>
        </p:txBody>
      </p:sp>
    </p:spTree>
    <p:extLst>
      <p:ext uri="{BB962C8B-B14F-4D97-AF65-F5344CB8AC3E}">
        <p14:creationId xmlns:p14="http://schemas.microsoft.com/office/powerpoint/2010/main" xmlns="" val="210958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1.m4a"/></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2.m4a"/></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3.m4a"/><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4.m4a"/><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8E82B23-D08A-410F-917C-0D375BDC4D97}"/>
              </a:ext>
            </a:extLst>
          </p:cNvPr>
          <p:cNvSpPr txBox="1"/>
          <p:nvPr/>
        </p:nvSpPr>
        <p:spPr>
          <a:xfrm>
            <a:off x="6025082" y="1218178"/>
            <a:ext cx="6252376" cy="4585871"/>
          </a:xfrm>
          <a:prstGeom prst="rect">
            <a:avLst/>
          </a:prstGeom>
          <a:noFill/>
        </p:spPr>
        <p:txBody>
          <a:bodyPr wrap="square" rtlCol="0">
            <a:spAutoFit/>
          </a:bodyPr>
          <a:lstStyle/>
          <a:p>
            <a:r>
              <a:rPr lang="el-GR" sz="4400" b="1" u="sng" dirty="0"/>
              <a:t>ΣΤΑ ΜΥΣΤΙΚΑ ΤΟΥ </a:t>
            </a:r>
            <a:r>
              <a:rPr lang="el-GR" sz="4000" b="1" u="sng" dirty="0"/>
              <a:t>ΒΑΛΤΟΥ</a:t>
            </a:r>
            <a:r>
              <a:rPr lang="el-GR" sz="3600" b="1" u="sng" dirty="0"/>
              <a:t>                                          </a:t>
            </a:r>
            <a:r>
              <a:rPr lang="el-GR" sz="3600" u="sng" dirty="0"/>
              <a:t>                    </a:t>
            </a:r>
          </a:p>
          <a:p>
            <a:endParaRPr lang="el-GR" sz="3600" dirty="0">
              <a:solidFill>
                <a:schemeClr val="accent2"/>
              </a:solidFill>
            </a:endParaRPr>
          </a:p>
          <a:p>
            <a:r>
              <a:rPr lang="el-GR" sz="4400" dirty="0"/>
              <a:t>       ΒΙΒΛΙΟΠΑΡΟΥΣΙΑΣΗ</a:t>
            </a:r>
            <a:r>
              <a:rPr lang="el-GR" sz="4400" u="sng" dirty="0"/>
              <a:t> </a:t>
            </a:r>
            <a:r>
              <a:rPr lang="el-GR" sz="4400" dirty="0"/>
              <a:t>                 </a:t>
            </a:r>
          </a:p>
          <a:p>
            <a:endParaRPr lang="el-GR" sz="3600" dirty="0">
              <a:solidFill>
                <a:schemeClr val="accent2"/>
              </a:solidFill>
            </a:endParaRPr>
          </a:p>
          <a:p>
            <a:r>
              <a:rPr lang="el-GR" sz="3600" dirty="0">
                <a:solidFill>
                  <a:schemeClr val="accent2"/>
                </a:solidFill>
              </a:rPr>
              <a:t>           </a:t>
            </a:r>
            <a:r>
              <a:rPr lang="el-GR" sz="3200" dirty="0"/>
              <a:t>ΑΝΑΣΤΑΣΙΟΥ</a:t>
            </a:r>
            <a:r>
              <a:rPr lang="el-GR" sz="3200" dirty="0">
                <a:solidFill>
                  <a:srgbClr val="FFFF00"/>
                </a:solidFill>
              </a:rPr>
              <a:t> </a:t>
            </a:r>
            <a:r>
              <a:rPr lang="el-GR" sz="3200" dirty="0"/>
              <a:t>ΚΑΡΡΟΥ</a:t>
            </a:r>
          </a:p>
          <a:p>
            <a:r>
              <a:rPr lang="el-GR" sz="2400" dirty="0"/>
              <a:t>                     </a:t>
            </a:r>
          </a:p>
          <a:p>
            <a:endParaRPr lang="el-GR" sz="2400" dirty="0"/>
          </a:p>
          <a:p>
            <a:r>
              <a:rPr lang="el-GR" sz="2400" dirty="0"/>
              <a:t>                             ΑΛΜΑ 1970</a:t>
            </a:r>
          </a:p>
          <a:p>
            <a:endParaRPr lang="el-GR" sz="2400" dirty="0">
              <a:solidFill>
                <a:srgbClr val="FFFF00"/>
              </a:solidFill>
            </a:endParaRPr>
          </a:p>
        </p:txBody>
      </p:sp>
      <p:pic>
        <p:nvPicPr>
          <p:cNvPr id="4" name="Εικόνα 3">
            <a:extLst>
              <a:ext uri="{FF2B5EF4-FFF2-40B4-BE49-F238E27FC236}">
                <a16:creationId xmlns:a16="http://schemas.microsoft.com/office/drawing/2014/main" xmlns="" id="{9B8735C8-A763-41C1-8C58-4197537A11A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434772" y="159026"/>
            <a:ext cx="5401484" cy="6858000"/>
          </a:xfrm>
          <a:prstGeom prst="rect">
            <a:avLst/>
          </a:prstGeom>
        </p:spPr>
      </p:pic>
      <p:pic>
        <p:nvPicPr>
          <p:cNvPr id="8" name="Εγγεγραμμένος ήχος">
            <a:hlinkClick r:id="" action="ppaction://media"/>
            <a:extLst>
              <a:ext uri="{FF2B5EF4-FFF2-40B4-BE49-F238E27FC236}">
                <a16:creationId xmlns:a16="http://schemas.microsoft.com/office/drawing/2014/main" xmlns="" id="{23C8AE57-C11B-4AE3-AE4E-2B5B751E31A4}"/>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0813139" y="6062897"/>
            <a:ext cx="487363" cy="487363"/>
          </a:xfrm>
          <a:prstGeom prst="rect">
            <a:avLst/>
          </a:prstGeom>
        </p:spPr>
      </p:pic>
      <p:sp>
        <p:nvSpPr>
          <p:cNvPr id="2" name="TextBox 1">
            <a:extLst>
              <a:ext uri="{FF2B5EF4-FFF2-40B4-BE49-F238E27FC236}">
                <a16:creationId xmlns:a16="http://schemas.microsoft.com/office/drawing/2014/main" xmlns="" id="{FBC9FC69-2A1F-4D0C-9340-93FEEF3D6E55}"/>
              </a:ext>
            </a:extLst>
          </p:cNvPr>
          <p:cNvSpPr txBox="1"/>
          <p:nvPr/>
        </p:nvSpPr>
        <p:spPr>
          <a:xfrm>
            <a:off x="10374594" y="5110385"/>
            <a:ext cx="1213503" cy="938719"/>
          </a:xfrm>
          <a:prstGeom prst="rect">
            <a:avLst/>
          </a:prstGeom>
          <a:noFill/>
        </p:spPr>
        <p:txBody>
          <a:bodyPr wrap="square" rtlCol="0">
            <a:spAutoFit/>
          </a:bodyPr>
          <a:lstStyle/>
          <a:p>
            <a:r>
              <a:rPr lang="el-GR" sz="1100" dirty="0"/>
              <a:t>Πατήστε το ηχείο σε κάθε διαφάνεια για να ακούσετε την ηχογράφησή</a:t>
            </a:r>
          </a:p>
        </p:txBody>
      </p:sp>
    </p:spTree>
    <p:extLst>
      <p:ext uri="{BB962C8B-B14F-4D97-AF65-F5344CB8AC3E}">
        <p14:creationId xmlns:p14="http://schemas.microsoft.com/office/powerpoint/2010/main" xmlns="" val="238416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4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104848-7AF8-4E93-AC00-C77AF3162705}"/>
              </a:ext>
            </a:extLst>
          </p:cNvPr>
          <p:cNvSpPr txBox="1"/>
          <p:nvPr/>
        </p:nvSpPr>
        <p:spPr>
          <a:xfrm>
            <a:off x="6861976" y="890546"/>
            <a:ext cx="5064981" cy="3139321"/>
          </a:xfrm>
          <a:prstGeom prst="rect">
            <a:avLst/>
          </a:prstGeom>
          <a:noFill/>
        </p:spPr>
        <p:txBody>
          <a:bodyPr wrap="square" rtlCol="0">
            <a:spAutoFit/>
          </a:bodyPr>
          <a:lstStyle/>
          <a:p>
            <a:r>
              <a:rPr lang="el-GR" b="1" dirty="0"/>
              <a:t>                            </a:t>
            </a:r>
            <a:r>
              <a:rPr lang="el-GR" b="1" u="sng" dirty="0"/>
              <a:t>ΠΗΝΕΛΟΠΗ. Σ. ΔΕΛΤΑ</a:t>
            </a:r>
          </a:p>
          <a:p>
            <a:pPr algn="just"/>
            <a:r>
              <a:rPr lang="el-GR" dirty="0"/>
              <a:t> Γεννήθηκε στην Αλεξάνδρεια της Αίγυπτου το 1874.</a:t>
            </a:r>
          </a:p>
          <a:p>
            <a:pPr algn="just"/>
            <a:r>
              <a:rPr lang="el-GR" dirty="0"/>
              <a:t>Εμφανίζεται για πρώτη φορά στα ελληνικά γράμματα με το μεγάλο διήγημα  «Για την πατρίδα». Ήταν αρκετά γόνιμη,  δημιουργική και παράλληλα με άλλους συγγράφεις (Ζαχ. Παπαντωνίου και  Κ. Παλαμά) σφράγισε την πνευματική άνθηση της εποχής της. Άλλα  γνωστά της έργα είναι «ο μάγκας», «ο τρελαντώνης», «παραμύθι χωρίς όνομα» και «τον καιρό του βουλγαροκτόνου». </a:t>
            </a:r>
          </a:p>
        </p:txBody>
      </p:sp>
      <p:pic>
        <p:nvPicPr>
          <p:cNvPr id="5" name="Εικόνα 4">
            <a:extLst>
              <a:ext uri="{FF2B5EF4-FFF2-40B4-BE49-F238E27FC236}">
                <a16:creationId xmlns:a16="http://schemas.microsoft.com/office/drawing/2014/main" xmlns="" id="{61729E23-F97C-47A0-B265-27A4BFA6AF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9290" y="823434"/>
            <a:ext cx="5576710" cy="3867326"/>
          </a:xfrm>
          <a:prstGeom prst="rect">
            <a:avLst/>
          </a:prstGeom>
        </p:spPr>
      </p:pic>
      <p:pic>
        <p:nvPicPr>
          <p:cNvPr id="6" name="Εγγεγραμμένος ήχος">
            <a:hlinkClick r:id="" action="ppaction://media"/>
            <a:extLst>
              <a:ext uri="{FF2B5EF4-FFF2-40B4-BE49-F238E27FC236}">
                <a16:creationId xmlns:a16="http://schemas.microsoft.com/office/drawing/2014/main" xmlns="" id="{492CE27F-3FA4-43DB-ADAF-1B810390A57F}"/>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134988" y="5751442"/>
            <a:ext cx="609600" cy="609600"/>
          </a:xfrm>
          <a:prstGeom prst="rect">
            <a:avLst/>
          </a:prstGeom>
        </p:spPr>
      </p:pic>
    </p:spTree>
    <p:extLst>
      <p:ext uri="{BB962C8B-B14F-4D97-AF65-F5344CB8AC3E}">
        <p14:creationId xmlns:p14="http://schemas.microsoft.com/office/powerpoint/2010/main" xmlns="" val="13262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18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64" fill="hold" display="0">
                  <p:stCondLst>
                    <p:cond delay="indefinite"/>
                  </p:stCondLst>
                  <p:endCondLst>
                    <p:cond evt="onStopAudio"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8810E9-AA40-4308-A3FC-3B644DBB7F8F}"/>
              </a:ext>
            </a:extLst>
          </p:cNvPr>
          <p:cNvSpPr txBox="1"/>
          <p:nvPr/>
        </p:nvSpPr>
        <p:spPr>
          <a:xfrm>
            <a:off x="6679096" y="1415332"/>
            <a:ext cx="5128591" cy="2031325"/>
          </a:xfrm>
          <a:prstGeom prst="rect">
            <a:avLst/>
          </a:prstGeom>
          <a:noFill/>
        </p:spPr>
        <p:txBody>
          <a:bodyPr wrap="square" rtlCol="0">
            <a:spAutoFit/>
          </a:bodyPr>
          <a:lstStyle/>
          <a:p>
            <a:pPr algn="just"/>
            <a:r>
              <a:rPr lang="el-GR" dirty="0"/>
              <a:t>   Στο βιβλίο αυτό παρουσιάζονται ιστορικά γεγονότα του μακεδονικού αγώνα .Η συγγραφέας έχοντας στην διάθεση της φωτογραφίες γράμματα, ημερολόγια ,ενθυμίσεις και περίγραφες αγωνιστών συνθέτει αυτό το ιστορικό μυθιστόρημα φωτίζοντας άγνωστες  πτυχές και πηγαίνοντας κόντρα στην ψυχρή περιγραφή της.</a:t>
            </a:r>
          </a:p>
        </p:txBody>
      </p:sp>
      <p:pic>
        <p:nvPicPr>
          <p:cNvPr id="4" name="Εικόνα 3">
            <a:extLst>
              <a:ext uri="{FF2B5EF4-FFF2-40B4-BE49-F238E27FC236}">
                <a16:creationId xmlns:a16="http://schemas.microsoft.com/office/drawing/2014/main" xmlns="" id="{1E8EE8C7-1C44-40AB-BD36-0B0CECA83C1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2994" y="198189"/>
            <a:ext cx="6406101" cy="3129193"/>
          </a:xfrm>
          <a:prstGeom prst="rect">
            <a:avLst/>
          </a:prstGeom>
        </p:spPr>
      </p:pic>
      <p:pic>
        <p:nvPicPr>
          <p:cNvPr id="6" name="Εικόνα 5">
            <a:extLst>
              <a:ext uri="{FF2B5EF4-FFF2-40B4-BE49-F238E27FC236}">
                <a16:creationId xmlns:a16="http://schemas.microsoft.com/office/drawing/2014/main" xmlns="" id="{5C794A62-4D60-481C-8265-025EFFD7BC5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2994" y="3429000"/>
            <a:ext cx="6406101" cy="3411343"/>
          </a:xfrm>
          <a:prstGeom prst="rect">
            <a:avLst/>
          </a:prstGeom>
        </p:spPr>
      </p:pic>
      <p:pic>
        <p:nvPicPr>
          <p:cNvPr id="7" name="Εγγεγραμμένος ήχος">
            <a:hlinkClick r:id="" action="ppaction://media"/>
            <a:extLst>
              <a:ext uri="{FF2B5EF4-FFF2-40B4-BE49-F238E27FC236}">
                <a16:creationId xmlns:a16="http://schemas.microsoft.com/office/drawing/2014/main" xmlns="" id="{60355B67-8249-4949-B7BC-AC1846A510A8}"/>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198087" y="6028409"/>
            <a:ext cx="609600" cy="609600"/>
          </a:xfrm>
          <a:prstGeom prst="rect">
            <a:avLst/>
          </a:prstGeom>
        </p:spPr>
      </p:pic>
    </p:spTree>
    <p:extLst>
      <p:ext uri="{BB962C8B-B14F-4D97-AF65-F5344CB8AC3E}">
        <p14:creationId xmlns:p14="http://schemas.microsoft.com/office/powerpoint/2010/main" xmlns="" val="13458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5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endCondLst>
                    <p:cond evt="onStopAudio" delay="0">
                      <p:tgtEl>
                        <p:sldTgt/>
                      </p:tgtEl>
                    </p:cond>
                  </p:end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63AF30-5A51-4DDA-8332-A310A9C7291E}"/>
              </a:ext>
            </a:extLst>
          </p:cNvPr>
          <p:cNvSpPr txBox="1"/>
          <p:nvPr/>
        </p:nvSpPr>
        <p:spPr>
          <a:xfrm>
            <a:off x="7400914" y="864066"/>
            <a:ext cx="4158532" cy="3477875"/>
          </a:xfrm>
          <a:prstGeom prst="rect">
            <a:avLst/>
          </a:prstGeom>
          <a:noFill/>
        </p:spPr>
        <p:txBody>
          <a:bodyPr wrap="square" rtlCol="0">
            <a:spAutoFit/>
          </a:bodyPr>
          <a:lstStyle/>
          <a:p>
            <a:pPr algn="just"/>
            <a:r>
              <a:rPr lang="el-GR" sz="2000" dirty="0"/>
              <a:t>   Συνήθως όταν διαβάζεις ένα ιστορικό γεγονός το προσπερνάς με απάθεια, ενώ εδώ σκύβεις στην ανησυχία,  τον πόνο και την αγωνιά των ηρώων και συμπάσχεις με τα ιστορικά γεγονότα . Έτσι νιώθεις πιο βαθιά πως η λογοτεχνία μπορεί να αποδώσει καλυτέρα και περισσότερο όταν κινηθεί μέσα σε χώρους όπως  κινήθηκε η αλησμόνητη </a:t>
            </a:r>
            <a:r>
              <a:rPr lang="el-GR" sz="2000"/>
              <a:t>Πηνελόπη Δέλτα.</a:t>
            </a:r>
            <a:endParaRPr lang="el-GR" sz="2000" dirty="0"/>
          </a:p>
        </p:txBody>
      </p:sp>
      <p:pic>
        <p:nvPicPr>
          <p:cNvPr id="5" name="Εικόνα 4">
            <a:extLst>
              <a:ext uri="{FF2B5EF4-FFF2-40B4-BE49-F238E27FC236}">
                <a16:creationId xmlns:a16="http://schemas.microsoft.com/office/drawing/2014/main" xmlns="" id="{EC2A80C2-C591-4F5C-8BA7-CED90AB0802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8526" y="-166978"/>
            <a:ext cx="6885842" cy="3840479"/>
          </a:xfrm>
          <a:prstGeom prst="rect">
            <a:avLst/>
          </a:prstGeom>
        </p:spPr>
      </p:pic>
      <p:pic>
        <p:nvPicPr>
          <p:cNvPr id="9" name="Εικόνα 8">
            <a:extLst>
              <a:ext uri="{FF2B5EF4-FFF2-40B4-BE49-F238E27FC236}">
                <a16:creationId xmlns:a16="http://schemas.microsoft.com/office/drawing/2014/main" xmlns="" id="{9112789C-121D-4894-86DB-A4CA9C381A8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6965" y="3609893"/>
            <a:ext cx="7013063" cy="3339548"/>
          </a:xfrm>
          <a:prstGeom prst="rect">
            <a:avLst/>
          </a:prstGeom>
        </p:spPr>
      </p:pic>
      <p:pic>
        <p:nvPicPr>
          <p:cNvPr id="4" name="Εγγεγραμμένος ήχος">
            <a:hlinkClick r:id="" action="ppaction://media"/>
            <a:extLst>
              <a:ext uri="{FF2B5EF4-FFF2-40B4-BE49-F238E27FC236}">
                <a16:creationId xmlns:a16="http://schemas.microsoft.com/office/drawing/2014/main" xmlns="" id="{B1DE6A04-0D63-427F-B62B-179B6C31848F}"/>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117626" y="5850622"/>
            <a:ext cx="609600" cy="609600"/>
          </a:xfrm>
          <a:prstGeom prst="rect">
            <a:avLst/>
          </a:prstGeom>
        </p:spPr>
      </p:pic>
    </p:spTree>
    <p:extLst>
      <p:ext uri="{BB962C8B-B14F-4D97-AF65-F5344CB8AC3E}">
        <p14:creationId xmlns:p14="http://schemas.microsoft.com/office/powerpoint/2010/main" xmlns="" val="30941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94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endCondLst>
                    <p:cond evt="onStopAudio" delay="0">
                      <p:tgtEl>
                        <p:sldTgt/>
                      </p:tgtEl>
                    </p:cond>
                  </p:endCondLst>
                </p:cTn>
                <p:tgtEl>
                  <p:spTgt spid="4"/>
                </p:tgtEl>
              </p:cMediaNode>
            </p:vide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206</Words>
  <Application>Microsoft Office PowerPoint</Application>
  <PresentationFormat>Προσαρμογή</PresentationFormat>
  <Paragraphs>14</Paragraphs>
  <Slides>4</Slides>
  <Notes>0</Notes>
  <HiddenSlides>0</HiddenSlides>
  <MMClips>4</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Διαφάνεια 1</vt:lpstr>
      <vt:lpstr>Διαφάνεια 2</vt:lpstr>
      <vt:lpstr>Διαφάνεια 3</vt:lpstr>
      <vt:lpstr>Διαφάνεια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KARROS</dc:creator>
  <cp:lastModifiedBy>George</cp:lastModifiedBy>
  <cp:revision>18</cp:revision>
  <dcterms:created xsi:type="dcterms:W3CDTF">2020-04-18T13:58:31Z</dcterms:created>
  <dcterms:modified xsi:type="dcterms:W3CDTF">2020-04-27T20:44:03Z</dcterms:modified>
</cp:coreProperties>
</file>